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092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396AAA-662C-4F8A-8E4F-ACB4426F5EDB}" type="datetimeFigureOut">
              <a:rPr lang="ru-RU" smtClean="0"/>
              <a:t>04.08.2022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9C6883-8276-45D5-BD73-A7154D6CF39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88393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9C6883-8276-45D5-BD73-A7154D6CF393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86213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04.08.2022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04.08.2022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04.08.2022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04.08.2022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04.08.2022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04.08.2022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04.08.2022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04.08.2022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04.08.2022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04.08.2022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04.08.2022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04.08.2022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save\люсины картинки\рамки\8_list_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3582"/>
            <a:ext cx="8928992" cy="6679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58705" y="1196752"/>
            <a:ext cx="6480720" cy="1323439"/>
          </a:xfrm>
          <a:prstGeom prst="rect">
            <a:avLst/>
          </a:prstGeom>
          <a:scene3d>
            <a:camera prst="orthographicFront"/>
            <a:lightRig rig="soft" dir="tl">
              <a:rot lat="0" lon="0" rev="0"/>
            </a:lightRig>
          </a:scene3d>
          <a:sp3d>
            <a:bevelT w="101600" prst="riblet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Кружок по обучению грамоте 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«Учимся играя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sz="20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Время работы:</a:t>
            </a:r>
          </a:p>
          <a:p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вторник - 16.00-16.30</a:t>
            </a:r>
          </a:p>
          <a:p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етверг  - 16.00-16.30</a:t>
            </a:r>
            <a:endParaRPr lang="ru-RU" sz="2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83762" y="182118"/>
            <a:ext cx="75486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МБ ДОУ ДС №38 «КОЛОБОК» </a:t>
            </a:r>
            <a:r>
              <a:rPr lang="ru-RU" sz="3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г.Туапсе</a:t>
            </a:r>
            <a:endParaRPr lang="ru-RU" sz="3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3140968"/>
            <a:ext cx="4284108" cy="321308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1679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save\люсины картинки\090ee728ee7d74ef40f21c81fff039c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pinnacle\Desktop\кружок отчет\S174001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34" t="11289" r="23286"/>
          <a:stretch/>
        </p:blipFill>
        <p:spPr bwMode="auto">
          <a:xfrm>
            <a:off x="107504" y="188640"/>
            <a:ext cx="4222044" cy="305422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pinnacle\Desktop\кружок отчет\S1740011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796"/>
          <a:stretch/>
        </p:blipFill>
        <p:spPr bwMode="auto">
          <a:xfrm>
            <a:off x="4644008" y="188640"/>
            <a:ext cx="4330939" cy="30374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pinnacle\Desktop\кружок отчет\S1740013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75"/>
          <a:stretch/>
        </p:blipFill>
        <p:spPr bwMode="auto">
          <a:xfrm>
            <a:off x="117377" y="3789040"/>
            <a:ext cx="4283478" cy="302980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Лента лицом вверх 1"/>
          <p:cNvSpPr/>
          <p:nvPr/>
        </p:nvSpPr>
        <p:spPr>
          <a:xfrm>
            <a:off x="4400856" y="3789040"/>
            <a:ext cx="4635640" cy="2520280"/>
          </a:xfrm>
          <a:prstGeom prst="ribbon2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фонематического слуха.</a:t>
            </a:r>
          </a:p>
          <a:p>
            <a:pPr algn="ctr"/>
            <a:r>
              <a:rPr lang="ru-RU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с буквами и звуками</a:t>
            </a:r>
          </a:p>
          <a:p>
            <a:pPr algn="ctr"/>
            <a:r>
              <a:rPr lang="ru-RU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звуковому анализу слов</a:t>
            </a:r>
            <a:endParaRPr lang="ru-RU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6702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save\люсины картинки\090ee728ee7d74ef40f21c81fff039c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pinnacle\Desktop\кружок отчет\S174000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45" r="19996"/>
          <a:stretch/>
        </p:blipFill>
        <p:spPr bwMode="auto">
          <a:xfrm>
            <a:off x="107504" y="190066"/>
            <a:ext cx="3657600" cy="324213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pinnacle\Desktop\кружок отчет\S174000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33" r="18217"/>
          <a:stretch/>
        </p:blipFill>
        <p:spPr bwMode="auto">
          <a:xfrm>
            <a:off x="4139952" y="190066"/>
            <a:ext cx="4275450" cy="323893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pinnacle\Desktop\кружок отчет\S1740004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38" r="23237"/>
          <a:stretch/>
        </p:blipFill>
        <p:spPr bwMode="auto">
          <a:xfrm>
            <a:off x="72780" y="3789040"/>
            <a:ext cx="3727048" cy="29558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Лента лицом вверх 2"/>
          <p:cNvSpPr/>
          <p:nvPr/>
        </p:nvSpPr>
        <p:spPr>
          <a:xfrm>
            <a:off x="3799828" y="4221088"/>
            <a:ext cx="5164660" cy="2088232"/>
          </a:xfrm>
          <a:prstGeom prst="ribbon2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5150612" y="4365104"/>
            <a:ext cx="237626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места звука в словах. Характеристика звуков</a:t>
            </a:r>
            <a:endParaRPr lang="ru-RU" sz="20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645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save\люсины картинки\090ee728ee7d74ef40f21c81fff039c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pinnacle\Desktop\кружок отчет\S174001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436" y="332656"/>
            <a:ext cx="5251305" cy="295385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5123" name="Picture 3" descr="C:\Users\pinnacle\Desktop\кружок отчет\S174001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556009"/>
            <a:ext cx="5528281" cy="31096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2" name="Вертикальный свиток 1"/>
          <p:cNvSpPr/>
          <p:nvPr/>
        </p:nvSpPr>
        <p:spPr>
          <a:xfrm>
            <a:off x="5787968" y="2420888"/>
            <a:ext cx="3184687" cy="1800200"/>
          </a:xfrm>
          <a:prstGeom prst="vertic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6300192" y="2909678"/>
            <a:ext cx="2016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Деление слов на слоги</a:t>
            </a:r>
            <a:endParaRPr lang="ru-RU" sz="24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9768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save\люсины картинки\090ee728ee7d74ef40f21c81fff039c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pinnacle\Desktop\кружок отчет\S174000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41" r="21313"/>
          <a:stretch/>
        </p:blipFill>
        <p:spPr bwMode="auto">
          <a:xfrm>
            <a:off x="107504" y="188640"/>
            <a:ext cx="3905956" cy="311884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pinnacle\Desktop\кружок отчет\S1740009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06" r="12872"/>
          <a:stretch/>
        </p:blipFill>
        <p:spPr bwMode="auto">
          <a:xfrm>
            <a:off x="4572000" y="272514"/>
            <a:ext cx="3888432" cy="307099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Лента лицом вверх 1"/>
          <p:cNvSpPr/>
          <p:nvPr/>
        </p:nvSpPr>
        <p:spPr>
          <a:xfrm>
            <a:off x="179512" y="3921693"/>
            <a:ext cx="8784976" cy="2304256"/>
          </a:xfrm>
          <a:prstGeom prst="ribbon2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2627784" y="3965867"/>
            <a:ext cx="38884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с предложением. Составление предложений с опорой на картинки. Составление схемы предложения. Составление предложений с опорой на схему. Счет слов в предложении</a:t>
            </a:r>
            <a:endParaRPr lang="ru-RU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7637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save\люсины картинки\090ee728ee7d74ef40f21c81fff039c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pinnacle\Desktop\кружок отчет\S174002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94" r="18262"/>
          <a:stretch/>
        </p:blipFill>
        <p:spPr bwMode="auto">
          <a:xfrm>
            <a:off x="107504" y="188641"/>
            <a:ext cx="3513741" cy="25922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pinnacle\Desktop\кружок отчет\S174003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077071"/>
            <a:ext cx="4096455" cy="259228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pinnacle\Desktop\кружок отчет\S174002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188641"/>
            <a:ext cx="4608512" cy="25922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pinnacle\Desktop\кружок отчет\S174002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4077071"/>
            <a:ext cx="4608514" cy="259228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677028" y="3049307"/>
            <a:ext cx="56312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sz="32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в тетрадях</a:t>
            </a:r>
            <a:endParaRPr lang="ru-RU" sz="32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3716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save\люсины картинки\090ee728ee7d74ef40f21c81fff039c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:\Users\pinnacle\Desktop\кружок отчет\S174003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612"/>
          <a:stretch/>
        </p:blipFill>
        <p:spPr bwMode="auto">
          <a:xfrm>
            <a:off x="1619672" y="229144"/>
            <a:ext cx="5688632" cy="279627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Users\pinnacle\Desktop\кружок отчет\S1740034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44" r="2865"/>
          <a:stretch/>
        </p:blipFill>
        <p:spPr bwMode="auto">
          <a:xfrm>
            <a:off x="251520" y="3140968"/>
            <a:ext cx="3527011" cy="259228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C:\Users\pinnacle\Desktop\кружок отчет\S1740036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70" r="8629"/>
          <a:stretch/>
        </p:blipFill>
        <p:spPr bwMode="auto">
          <a:xfrm>
            <a:off x="4738700" y="3140969"/>
            <a:ext cx="3933800" cy="25922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79612" y="5842337"/>
            <a:ext cx="79928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/>
              <a:t>        </a:t>
            </a:r>
            <a:r>
              <a:rPr lang="ru-RU" sz="54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Учимся читать</a:t>
            </a:r>
            <a:endParaRPr lang="ru-RU" sz="5400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9855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save\люсины картинки\090ee728ee7d74ef40f21c81fff039c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C:\Users\pinnacle\Desktop\кружок отчет\S174003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6" r="17689" b="6962"/>
          <a:stretch/>
        </p:blipFill>
        <p:spPr bwMode="auto">
          <a:xfrm>
            <a:off x="323528" y="189100"/>
            <a:ext cx="3668888" cy="254327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8195" name="Picture 3" descr="C:\Users\pinnacle\Desktop\кружок отчет\S1740038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260"/>
          <a:stretch/>
        </p:blipFill>
        <p:spPr bwMode="auto">
          <a:xfrm>
            <a:off x="4355976" y="189101"/>
            <a:ext cx="3651791" cy="24478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8196" name="Picture 4" descr="C:\Users\pinnacle\Desktop\кружок отчет\S1740041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26" r="9409"/>
          <a:stretch/>
        </p:blipFill>
        <p:spPr bwMode="auto">
          <a:xfrm>
            <a:off x="323740" y="2852936"/>
            <a:ext cx="5000977" cy="37524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2" name="Лента лицом вниз 1"/>
          <p:cNvSpPr/>
          <p:nvPr/>
        </p:nvSpPr>
        <p:spPr>
          <a:xfrm>
            <a:off x="5508104" y="3573016"/>
            <a:ext cx="3456384" cy="2232248"/>
          </a:xfrm>
          <a:prstGeom prst="ribbo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 на закрепление изученного материала</a:t>
            </a:r>
            <a:endParaRPr lang="ru-RU" sz="20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4980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save\люсины картинки\090ee728ee7d74ef40f21c81fff039c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3507" y="2708920"/>
            <a:ext cx="8856985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69850" h="69850" prst="divot"/>
            </a:sp3d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7551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</TotalTime>
  <Words>95</Words>
  <Application>Microsoft Office PowerPoint</Application>
  <PresentationFormat>Экран (4:3)</PresentationFormat>
  <Paragraphs>16</Paragraphs>
  <Slides>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Людмила Валерьевна</dc:creator>
  <cp:lastModifiedBy>USR</cp:lastModifiedBy>
  <cp:revision>15</cp:revision>
  <dcterms:created xsi:type="dcterms:W3CDTF">2019-05-12T14:54:43Z</dcterms:created>
  <dcterms:modified xsi:type="dcterms:W3CDTF">2022-08-04T20:17:20Z</dcterms:modified>
</cp:coreProperties>
</file>