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96AAA-662C-4F8A-8E4F-ACB4426F5EDB}" type="datetimeFigureOut">
              <a:rPr lang="ru-RU" smtClean="0"/>
              <a:t>04.08.2022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C6883-8276-45D5-BD73-A7154D6CF3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839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C6883-8276-45D5-BD73-A7154D6CF39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2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save\люсины картинки\рамки\8_list_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582"/>
            <a:ext cx="8928992" cy="667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8705" y="1196752"/>
            <a:ext cx="6480720" cy="1323439"/>
          </a:xfrm>
          <a:prstGeom prst="rect">
            <a:avLst/>
          </a:prstGeom>
          <a:scene3d>
            <a:camera prst="orthographicFront"/>
            <a:lightRig rig="soft" dir="tl">
              <a:rot lat="0" lon="0" rev="0"/>
            </a:lightRig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по обучению грамоте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«Учимся играя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работы: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- 16.00-16.30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етверг  - 16.00-16.30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762" y="182118"/>
            <a:ext cx="7548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 ДОУ ДС №38 «КОЛОБОК»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г.Туапсе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40968"/>
            <a:ext cx="4284108" cy="32130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67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save\люсины картинки\090ee728ee7d74ef40f21c81fff039c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innacle\Desktop\кружок отчет\S17400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11289" r="23286"/>
          <a:stretch/>
        </p:blipFill>
        <p:spPr bwMode="auto">
          <a:xfrm>
            <a:off x="107504" y="188640"/>
            <a:ext cx="4222044" cy="3054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innacle\Desktop\кружок отчет\S17400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96"/>
          <a:stretch/>
        </p:blipFill>
        <p:spPr bwMode="auto">
          <a:xfrm>
            <a:off x="4644008" y="188640"/>
            <a:ext cx="4330939" cy="3037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innacle\Desktop\кружок отчет\S174001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5"/>
          <a:stretch/>
        </p:blipFill>
        <p:spPr bwMode="auto">
          <a:xfrm>
            <a:off x="117377" y="3789040"/>
            <a:ext cx="4283478" cy="30298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нта лицом вверх 1"/>
          <p:cNvSpPr/>
          <p:nvPr/>
        </p:nvSpPr>
        <p:spPr>
          <a:xfrm>
            <a:off x="4400856" y="3789040"/>
            <a:ext cx="4635640" cy="2520280"/>
          </a:xfrm>
          <a:prstGeom prst="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фонематического слуха.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буквами и звуками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звуковому анализу слов</a:t>
            </a: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70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save\люсины картинки\090ee728ee7d74ef40f21c81fff039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pinnacle\Desktop\кружок отчет\S1740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r="19996"/>
          <a:stretch/>
        </p:blipFill>
        <p:spPr bwMode="auto">
          <a:xfrm>
            <a:off x="107504" y="190066"/>
            <a:ext cx="3657600" cy="3242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innacle\Desktop\кружок отчет\S17400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" r="18217"/>
          <a:stretch/>
        </p:blipFill>
        <p:spPr bwMode="auto">
          <a:xfrm>
            <a:off x="4139952" y="190066"/>
            <a:ext cx="4275450" cy="3238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innacle\Desktop\кружок отчет\S17400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" r="23237"/>
          <a:stretch/>
        </p:blipFill>
        <p:spPr bwMode="auto">
          <a:xfrm>
            <a:off x="72780" y="3789040"/>
            <a:ext cx="3727048" cy="2955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Лента лицом вверх 2"/>
          <p:cNvSpPr/>
          <p:nvPr/>
        </p:nvSpPr>
        <p:spPr>
          <a:xfrm>
            <a:off x="3799828" y="4221088"/>
            <a:ext cx="5164660" cy="2088232"/>
          </a:xfrm>
          <a:prstGeom prst="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150612" y="4365104"/>
            <a:ext cx="23762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места звука в словах. Характеристика звуков</a:t>
            </a:r>
            <a:endParaRPr lang="ru-RU" sz="2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save\люсины картинки\090ee728ee7d74ef40f21c81fff039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pinnacle\Desktop\кружок отчет\S174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6" y="332656"/>
            <a:ext cx="5251305" cy="2953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C:\Users\pinnacle\Desktop\кружок отчет\S1740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56009"/>
            <a:ext cx="5528281" cy="3109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Вертикальный свиток 1"/>
          <p:cNvSpPr/>
          <p:nvPr/>
        </p:nvSpPr>
        <p:spPr>
          <a:xfrm>
            <a:off x="5787968" y="2420888"/>
            <a:ext cx="3184687" cy="1800200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300192" y="290967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 слов на слоги</a:t>
            </a: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76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save\люсины картинки\090ee728ee7d74ef40f21c81fff039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pinnacle\Desktop\кружок отчет\S17400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1" r="21313"/>
          <a:stretch/>
        </p:blipFill>
        <p:spPr bwMode="auto">
          <a:xfrm>
            <a:off x="107504" y="188640"/>
            <a:ext cx="3905956" cy="3118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innacle\Desktop\кружок отчет\S17400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6" r="12872"/>
          <a:stretch/>
        </p:blipFill>
        <p:spPr bwMode="auto">
          <a:xfrm>
            <a:off x="4572000" y="272514"/>
            <a:ext cx="3888432" cy="30709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нта лицом вверх 1"/>
          <p:cNvSpPr/>
          <p:nvPr/>
        </p:nvSpPr>
        <p:spPr>
          <a:xfrm>
            <a:off x="179512" y="3921693"/>
            <a:ext cx="8784976" cy="2304256"/>
          </a:xfrm>
          <a:prstGeom prst="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627784" y="3965867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предложением. Составление предложений с опорой на картинки. Составление схемы предложения. Составление предложений с опорой на схему. Счет слов в предложении</a:t>
            </a: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63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save\люсины картинки\090ee728ee7d74ef40f21c81fff039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pinnacle\Desktop\кружок отчет\S17400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4" r="18262"/>
          <a:stretch/>
        </p:blipFill>
        <p:spPr bwMode="auto">
          <a:xfrm>
            <a:off x="107504" y="188641"/>
            <a:ext cx="3513741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innacle\Desktop\кружок отчет\S1740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1"/>
            <a:ext cx="4096455" cy="2592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pinnacle\Desktop\кружок отчет\S1740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8641"/>
            <a:ext cx="4608512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pinnacle\Desktop\кружок отчет\S17400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77071"/>
            <a:ext cx="4608514" cy="2592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7028" y="3049307"/>
            <a:ext cx="5631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тетрадях</a:t>
            </a:r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71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save\люсины картинки\090ee728ee7d74ef40f21c81fff039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pinnacle\Desktop\кружок отчет\S17400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2"/>
          <a:stretch/>
        </p:blipFill>
        <p:spPr bwMode="auto">
          <a:xfrm>
            <a:off x="1619672" y="229144"/>
            <a:ext cx="5688632" cy="2796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pinnacle\Desktop\кружок отчет\S17400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r="2865"/>
          <a:stretch/>
        </p:blipFill>
        <p:spPr bwMode="auto">
          <a:xfrm>
            <a:off x="251520" y="3140968"/>
            <a:ext cx="3527011" cy="2592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pinnacle\Desktop\кружок отчет\S174003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0" r="8629"/>
          <a:stretch/>
        </p:blipFill>
        <p:spPr bwMode="auto">
          <a:xfrm>
            <a:off x="4738700" y="3140969"/>
            <a:ext cx="3933800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9612" y="5842337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        </a:t>
            </a:r>
            <a:r>
              <a:rPr lang="ru-RU" sz="5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читать</a:t>
            </a:r>
            <a:endParaRPr lang="ru-RU" sz="54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8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save\люсины картинки\090ee728ee7d74ef40f21c81fff039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pinnacle\Desktop\кружок отчет\S17400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" r="17689" b="6962"/>
          <a:stretch/>
        </p:blipFill>
        <p:spPr bwMode="auto">
          <a:xfrm>
            <a:off x="323528" y="189100"/>
            <a:ext cx="3668888" cy="2543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5" name="Picture 3" descr="C:\Users\pinnacle\Desktop\кружок отчет\S17400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60"/>
          <a:stretch/>
        </p:blipFill>
        <p:spPr bwMode="auto">
          <a:xfrm>
            <a:off x="4355976" y="189101"/>
            <a:ext cx="3651791" cy="2447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6" name="Picture 4" descr="C:\Users\pinnacle\Desktop\кружок отчет\S174004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6" r="9409"/>
          <a:stretch/>
        </p:blipFill>
        <p:spPr bwMode="auto">
          <a:xfrm>
            <a:off x="323740" y="2852936"/>
            <a:ext cx="5000977" cy="3752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Лента лицом вниз 1"/>
          <p:cNvSpPr/>
          <p:nvPr/>
        </p:nvSpPr>
        <p:spPr>
          <a:xfrm>
            <a:off x="5508104" y="3573016"/>
            <a:ext cx="3456384" cy="2232248"/>
          </a:xfrm>
          <a:prstGeom prst="ribb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закрепление изученного материала</a:t>
            </a:r>
            <a:endParaRPr lang="ru-RU" sz="2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8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save\люсины картинки\090ee728ee7d74ef40f21c81fff039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3507" y="2708920"/>
            <a:ext cx="88569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55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95</Words>
  <Application>Microsoft Office PowerPoint</Application>
  <PresentationFormat>Экран (4:3)</PresentationFormat>
  <Paragraphs>16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Валерьевна</dc:creator>
  <cp:lastModifiedBy>USR</cp:lastModifiedBy>
  <cp:revision>15</cp:revision>
  <dcterms:created xsi:type="dcterms:W3CDTF">2019-05-12T14:54:43Z</dcterms:created>
  <dcterms:modified xsi:type="dcterms:W3CDTF">2022-08-04T20:17:20Z</dcterms:modified>
</cp:coreProperties>
</file>